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58" r:id="rId5"/>
    <p:sldId id="259" r:id="rId6"/>
    <p:sldId id="262" r:id="rId7"/>
    <p:sldId id="260" r:id="rId8"/>
    <p:sldId id="261" r:id="rId9"/>
    <p:sldId id="266" r:id="rId10"/>
    <p:sldId id="264" r:id="rId11"/>
    <p:sldId id="263" r:id="rId12"/>
    <p:sldId id="265" r:id="rId13"/>
    <p:sldId id="270" r:id="rId14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3C17-D3E1-42FC-B1F8-2F4270A24B5E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2A7-8637-4C8F-B109-C977E2042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4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3C17-D3E1-42FC-B1F8-2F4270A24B5E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2A7-8637-4C8F-B109-C977E2042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3C17-D3E1-42FC-B1F8-2F4270A24B5E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2A7-8637-4C8F-B109-C977E2042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8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3C17-D3E1-42FC-B1F8-2F4270A24B5E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2A7-8637-4C8F-B109-C977E2042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5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3C17-D3E1-42FC-B1F8-2F4270A24B5E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2A7-8637-4C8F-B109-C977E2042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6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3C17-D3E1-42FC-B1F8-2F4270A24B5E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2A7-8637-4C8F-B109-C977E2042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3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3C17-D3E1-42FC-B1F8-2F4270A24B5E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2A7-8637-4C8F-B109-C977E2042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5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3C17-D3E1-42FC-B1F8-2F4270A24B5E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2A7-8637-4C8F-B109-C977E2042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6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3C17-D3E1-42FC-B1F8-2F4270A24B5E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2A7-8637-4C8F-B109-C977E2042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5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3C17-D3E1-42FC-B1F8-2F4270A24B5E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2A7-8637-4C8F-B109-C977E2042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8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3C17-D3E1-42FC-B1F8-2F4270A24B5E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A32A7-8637-4C8F-B109-C977E2042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6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F3C17-D3E1-42FC-B1F8-2F4270A24B5E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A32A7-8637-4C8F-B109-C977E2042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3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rezidentabalva.lv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png"/><Relationship Id="rId7" Type="http://schemas.openxmlformats.org/officeDocument/2006/relationships/image" Target="../media/image16.jpg"/><Relationship Id="rId12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2.jpg"/><Relationship Id="rId9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52412" y="6132583"/>
            <a:ext cx="6538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 dirty="0" smtClean="0"/>
              <a:t>Rīgas Olimpiskais centrs, 24. aprīlis</a:t>
            </a:r>
            <a:endParaRPr lang="lv-LV" sz="20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15170" y="2311145"/>
            <a:ext cx="6813363" cy="1178924"/>
            <a:chOff x="1569000" y="2219326"/>
            <a:chExt cx="6813363" cy="11789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9000" y="2219326"/>
              <a:ext cx="1809992" cy="10504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832" y="2234098"/>
              <a:ext cx="1481689" cy="1020932"/>
            </a:xfrm>
            <a:prstGeom prst="rect">
              <a:avLst/>
            </a:prstGeom>
          </p:spPr>
        </p:pic>
        <p:pic>
          <p:nvPicPr>
            <p:cNvPr id="1030" name="Picture 6" descr="http://www.viavalmierafk.lv/files/u1/logo_Valmiera_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961" y="2234098"/>
              <a:ext cx="2613402" cy="1164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AutoShape 8" descr="imap://andris%40vocsports%2Elv@imap.googlemail.com:993/fetch%3EUID%3E/INBOX%3E1035?part=1.2.2"/>
          <p:cNvSpPr>
            <a:spLocks noChangeAspect="1" noChangeArrowheads="1"/>
          </p:cNvSpPr>
          <p:nvPr/>
        </p:nvSpPr>
        <p:spPr bwMode="auto">
          <a:xfrm>
            <a:off x="155575" y="-1524000"/>
            <a:ext cx="627697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68" y="3825521"/>
            <a:ext cx="4685767" cy="2055460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50840" y="426901"/>
            <a:ext cx="7542024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PRESES KONFERENCE</a:t>
            </a:r>
            <a: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v-LV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_______________________________________________________</a:t>
            </a:r>
            <a:endParaRPr lang="lv-LV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3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u="sng" dirty="0" smtClean="0"/>
              <a:t>Pasākuma atspoguļošana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Sacensību mājas lapa:</a:t>
            </a:r>
          </a:p>
          <a:p>
            <a:r>
              <a:rPr lang="lv-LV" dirty="0" err="1" smtClean="0">
                <a:hlinkClick r:id="rId2"/>
              </a:rPr>
              <a:t>www.prezidentabalva.lv</a:t>
            </a:r>
            <a:endParaRPr lang="lv-LV" dirty="0" smtClean="0"/>
          </a:p>
          <a:p>
            <a:pPr lvl="1"/>
            <a:r>
              <a:rPr lang="lv-LV" dirty="0" err="1" smtClean="0"/>
              <a:t>Intergrēta</a:t>
            </a:r>
            <a:r>
              <a:rPr lang="lv-LV" dirty="0" smtClean="0"/>
              <a:t> </a:t>
            </a:r>
            <a:r>
              <a:rPr lang="lv-LV" dirty="0" err="1" smtClean="0"/>
              <a:t>Sportacentrs.com</a:t>
            </a:r>
            <a:r>
              <a:rPr lang="lv-LV" dirty="0" smtClean="0"/>
              <a:t> sistēmā</a:t>
            </a:r>
          </a:p>
          <a:p>
            <a:pPr lvl="1"/>
            <a:r>
              <a:rPr lang="lv-LV" dirty="0" smtClean="0"/>
              <a:t>Pieejams dalībnieku saraksts</a:t>
            </a:r>
          </a:p>
          <a:p>
            <a:pPr lvl="1"/>
            <a:r>
              <a:rPr lang="lv-LV" dirty="0" smtClean="0"/>
              <a:t>Modernas tehniskās iespējas</a:t>
            </a:r>
          </a:p>
          <a:p>
            <a:pPr lvl="1"/>
            <a:r>
              <a:rPr lang="lv-LV" dirty="0" smtClean="0"/>
              <a:t>Rezultātu operatīva ievade un izcelšana</a:t>
            </a:r>
          </a:p>
          <a:p>
            <a:pPr lvl="1"/>
            <a:r>
              <a:rPr lang="lv-LV" dirty="0" smtClean="0"/>
              <a:t>Saturs būs gan latviešu, gan angļu valodā</a:t>
            </a:r>
          </a:p>
          <a:p>
            <a:pPr lvl="1"/>
            <a:endParaRPr lang="lv-LV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43997"/>
            <a:ext cx="2957575" cy="129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7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Sacensībām mājas lapa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99392"/>
            <a:ext cx="10184756" cy="7834940"/>
          </a:xfrm>
        </p:spPr>
      </p:pic>
    </p:spTree>
    <p:extLst>
      <p:ext uri="{BB962C8B-B14F-4D97-AF65-F5344CB8AC3E}">
        <p14:creationId xmlns:p14="http://schemas.microsoft.com/office/powerpoint/2010/main" val="219716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u="sng" dirty="0" smtClean="0"/>
              <a:t>Sportiskā atmosfēra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Sportiska atmosfēra visā pilsētā</a:t>
            </a:r>
          </a:p>
          <a:p>
            <a:r>
              <a:rPr lang="lv-LV" dirty="0" smtClean="0"/>
              <a:t>Dažādas sporta aktivitātes apkārt sacensībām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219" y="2852936"/>
            <a:ext cx="5184576" cy="34563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43997"/>
            <a:ext cx="2957575" cy="129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5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8" descr="imap://andris%40vocsports%2Elv@imap.googlemail.com:993/fetch%3EUID%3E/INBOX%3E1035?part=1.2.2"/>
          <p:cNvSpPr>
            <a:spLocks noChangeAspect="1" noChangeArrowheads="1"/>
          </p:cNvSpPr>
          <p:nvPr/>
        </p:nvSpPr>
        <p:spPr bwMode="auto">
          <a:xfrm>
            <a:off x="155575" y="-1524000"/>
            <a:ext cx="627697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412776"/>
            <a:ext cx="8380327" cy="367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u="sng" dirty="0" smtClean="0"/>
              <a:t>Sacensības notiks 18. reizi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Sacensības notiek kopš 1995. gada</a:t>
            </a:r>
          </a:p>
          <a:p>
            <a:r>
              <a:rPr lang="lv-LV" dirty="0" smtClean="0"/>
              <a:t>Norises laiks: 8.- 9. jūnijs, Valmiera</a:t>
            </a:r>
          </a:p>
          <a:p>
            <a:r>
              <a:rPr lang="lv-LV" dirty="0" smtClean="0"/>
              <a:t>Sacensības notiek Jāņa Daliņa stadionā</a:t>
            </a:r>
          </a:p>
          <a:p>
            <a:r>
              <a:rPr lang="lv-LV" dirty="0" smtClean="0"/>
              <a:t>Vienas no nozīmīgākajām sacensībām Latvijas vieglatlētikas kalendārā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53" y="4090681"/>
            <a:ext cx="3889627" cy="2578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43997"/>
            <a:ext cx="2957575" cy="129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lv-LV" b="1" u="sng" dirty="0" smtClean="0"/>
              <a:t>Izcilākie sacensību sportisti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162" y="1196752"/>
            <a:ext cx="5606326" cy="5544616"/>
          </a:xfrm>
        </p:spPr>
        <p:txBody>
          <a:bodyPr>
            <a:normAutofit fontScale="55000" lnSpcReduction="20000"/>
          </a:bodyPr>
          <a:lstStyle/>
          <a:p>
            <a:r>
              <a:rPr lang="lv-LV" dirty="0"/>
              <a:t>Ieva ZUNDA		6 x	400 </a:t>
            </a:r>
            <a:r>
              <a:rPr lang="lv-LV" dirty="0" smtClean="0"/>
              <a:t>m/b; </a:t>
            </a:r>
            <a:r>
              <a:rPr lang="lv-LV" dirty="0"/>
              <a:t>400m </a:t>
            </a:r>
            <a:endParaRPr lang="lv-LV" dirty="0" smtClean="0"/>
          </a:p>
          <a:p>
            <a:r>
              <a:rPr lang="lv-LV" dirty="0" smtClean="0"/>
              <a:t>Guntis PEDERS		3x	110m/b </a:t>
            </a:r>
          </a:p>
          <a:p>
            <a:r>
              <a:rPr lang="lv-LV" b="1" dirty="0" smtClean="0"/>
              <a:t>Jolanta DUKURE	3x	soļošana </a:t>
            </a:r>
          </a:p>
          <a:p>
            <a:r>
              <a:rPr lang="lv-LV" dirty="0" smtClean="0"/>
              <a:t>Jeļena </a:t>
            </a:r>
            <a:r>
              <a:rPr lang="lv-LV" dirty="0"/>
              <a:t>BLAŽEVIČA </a:t>
            </a:r>
            <a:r>
              <a:rPr lang="lv-LV" dirty="0" smtClean="0"/>
              <a:t>	2x</a:t>
            </a:r>
            <a:r>
              <a:rPr lang="lv-LV" dirty="0"/>
              <a:t>	trīssoļlēkšana </a:t>
            </a:r>
          </a:p>
          <a:p>
            <a:r>
              <a:rPr lang="lv-LV" dirty="0"/>
              <a:t>Aigars FADEJEVS	2x	soļošana </a:t>
            </a:r>
          </a:p>
          <a:p>
            <a:r>
              <a:rPr lang="lv-LV" dirty="0"/>
              <a:t>Ainārs KOVALS	</a:t>
            </a:r>
            <a:r>
              <a:rPr lang="lv-LV" dirty="0" smtClean="0"/>
              <a:t>	2x</a:t>
            </a:r>
            <a:r>
              <a:rPr lang="lv-LV" dirty="0"/>
              <a:t>	šķēpa mešana </a:t>
            </a:r>
          </a:p>
          <a:p>
            <a:r>
              <a:rPr lang="lv-LV" dirty="0"/>
              <a:t>Māris URTĀNS	</a:t>
            </a:r>
            <a:r>
              <a:rPr lang="lv-LV" dirty="0" smtClean="0"/>
              <a:t>	2x</a:t>
            </a:r>
            <a:r>
              <a:rPr lang="lv-LV" dirty="0"/>
              <a:t>	lodes grūšana </a:t>
            </a:r>
          </a:p>
          <a:p>
            <a:r>
              <a:rPr lang="lv-LV" dirty="0"/>
              <a:t>Agnese PASTARE	2x	</a:t>
            </a:r>
            <a:r>
              <a:rPr lang="lv-LV" dirty="0" smtClean="0"/>
              <a:t>soļošana</a:t>
            </a:r>
            <a:endParaRPr lang="lv-LV" dirty="0"/>
          </a:p>
          <a:p>
            <a:r>
              <a:rPr lang="lv-LV" dirty="0"/>
              <a:t>Anita LIEPIŅA	</a:t>
            </a:r>
            <a:r>
              <a:rPr lang="lv-LV" dirty="0" smtClean="0"/>
              <a:t>	1x</a:t>
            </a:r>
            <a:r>
              <a:rPr lang="lv-LV" dirty="0"/>
              <a:t>	</a:t>
            </a:r>
            <a:r>
              <a:rPr lang="lv-LV" dirty="0" smtClean="0"/>
              <a:t>soļošana</a:t>
            </a:r>
            <a:endParaRPr lang="lv-LV" dirty="0"/>
          </a:p>
          <a:p>
            <a:r>
              <a:rPr lang="lv-LV" dirty="0"/>
              <a:t>Igors KAZANOVS	1x	110m/b </a:t>
            </a:r>
          </a:p>
          <a:p>
            <a:r>
              <a:rPr lang="lv-LV" dirty="0"/>
              <a:t>Anita TRUMPE	</a:t>
            </a:r>
            <a:r>
              <a:rPr lang="lv-LV" dirty="0" smtClean="0"/>
              <a:t>	1x</a:t>
            </a:r>
            <a:r>
              <a:rPr lang="lv-LV" dirty="0"/>
              <a:t>	100m/b </a:t>
            </a:r>
          </a:p>
          <a:p>
            <a:r>
              <a:rPr lang="lv-LV" dirty="0"/>
              <a:t>Staņislavs OLIJARS </a:t>
            </a:r>
            <a:r>
              <a:rPr lang="lv-LV" dirty="0" smtClean="0"/>
              <a:t>	1x</a:t>
            </a:r>
            <a:r>
              <a:rPr lang="lv-LV" dirty="0"/>
              <a:t>	110m/b </a:t>
            </a:r>
          </a:p>
          <a:p>
            <a:r>
              <a:rPr lang="lv-LV" dirty="0"/>
              <a:t>Irēna ŽAUNA	</a:t>
            </a:r>
            <a:r>
              <a:rPr lang="lv-LV" dirty="0" smtClean="0"/>
              <a:t>	1x</a:t>
            </a:r>
            <a:r>
              <a:rPr lang="lv-LV" dirty="0"/>
              <a:t>	400m/b </a:t>
            </a:r>
          </a:p>
          <a:p>
            <a:r>
              <a:rPr lang="lv-LV" dirty="0"/>
              <a:t>Aivars KADAKS	</a:t>
            </a:r>
            <a:r>
              <a:rPr lang="lv-LV" dirty="0" smtClean="0"/>
              <a:t>	1x</a:t>
            </a:r>
            <a:r>
              <a:rPr lang="lv-LV" dirty="0"/>
              <a:t>	</a:t>
            </a:r>
            <a:r>
              <a:rPr lang="lv-LV" dirty="0" smtClean="0"/>
              <a:t>soļošana</a:t>
            </a:r>
            <a:endParaRPr lang="lv-LV" dirty="0"/>
          </a:p>
          <a:p>
            <a:r>
              <a:rPr lang="lv-LV" dirty="0"/>
              <a:t>Modris LIEPIŅŠ	</a:t>
            </a:r>
            <a:r>
              <a:rPr lang="lv-LV" dirty="0" smtClean="0"/>
              <a:t>	1x</a:t>
            </a:r>
            <a:r>
              <a:rPr lang="lv-LV" dirty="0"/>
              <a:t>	</a:t>
            </a:r>
            <a:r>
              <a:rPr lang="lv-LV" dirty="0" smtClean="0"/>
              <a:t>soļošana</a:t>
            </a:r>
            <a:endParaRPr lang="lv-LV" dirty="0"/>
          </a:p>
          <a:p>
            <a:r>
              <a:rPr lang="lv-LV" dirty="0"/>
              <a:t>Dmitrijs MILKEVIČS </a:t>
            </a:r>
            <a:r>
              <a:rPr lang="lv-LV" dirty="0" smtClean="0"/>
              <a:t>	1x</a:t>
            </a:r>
            <a:r>
              <a:rPr lang="lv-LV" dirty="0"/>
              <a:t>	800 </a:t>
            </a:r>
            <a:r>
              <a:rPr lang="lv-LV" dirty="0" smtClean="0"/>
              <a:t>m</a:t>
            </a:r>
            <a:endParaRPr lang="lv-LV" dirty="0"/>
          </a:p>
          <a:p>
            <a:r>
              <a:rPr lang="lv-LV" dirty="0"/>
              <a:t>Vadims VASIĻEVSKIS </a:t>
            </a:r>
            <a:r>
              <a:rPr lang="lv-LV" dirty="0" smtClean="0"/>
              <a:t>	1x</a:t>
            </a:r>
            <a:r>
              <a:rPr lang="lv-LV" dirty="0"/>
              <a:t>	šķēpa mešana </a:t>
            </a:r>
          </a:p>
          <a:p>
            <a:r>
              <a:rPr lang="lv-LV" dirty="0"/>
              <a:t>Jānis LEITIS		1x	tāllēkšana </a:t>
            </a:r>
          </a:p>
          <a:p>
            <a:r>
              <a:rPr lang="lv-LV" dirty="0"/>
              <a:t>Igors SOKOLOVS	1x	vesera mešana </a:t>
            </a:r>
            <a:endParaRPr lang="lv-LV" dirty="0" smtClean="0"/>
          </a:p>
          <a:p>
            <a:r>
              <a:rPr lang="lv-LV" dirty="0" smtClean="0"/>
              <a:t>Lauma GRĪVA		1x	tāllēkšana 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43997"/>
            <a:ext cx="2957575" cy="1297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84" y="1498476"/>
            <a:ext cx="2894595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lv-LV" b="1" u="sng" dirty="0" smtClean="0"/>
              <a:t>Līdzšinējais formāts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lv-LV" dirty="0" smtClean="0"/>
              <a:t>Sacensības starp novadiem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43997"/>
            <a:ext cx="2957575" cy="129737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316367"/>
              </p:ext>
            </p:extLst>
          </p:nvPr>
        </p:nvGraphicFramePr>
        <p:xfrm>
          <a:off x="1835696" y="1988840"/>
          <a:ext cx="5946094" cy="377140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90783"/>
                <a:gridCol w="990783"/>
                <a:gridCol w="990783"/>
                <a:gridCol w="990783"/>
                <a:gridCol w="991481"/>
                <a:gridCol w="991481"/>
              </a:tblGrid>
              <a:tr h="197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>
                          <a:solidFill>
                            <a:sysClr val="windowText" lastClr="000000"/>
                          </a:solidFill>
                          <a:effectLst/>
                        </a:rPr>
                        <a:t>Rīga</a:t>
                      </a:r>
                      <a:endParaRPr lang="lv-LV" sz="1400" b="1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>
                          <a:solidFill>
                            <a:sysClr val="windowText" lastClr="000000"/>
                          </a:solidFill>
                          <a:effectLst/>
                        </a:rPr>
                        <a:t>Vidzeme</a:t>
                      </a:r>
                      <a:endParaRPr lang="lv-LV" sz="1400" b="1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>
                          <a:solidFill>
                            <a:sysClr val="windowText" lastClr="000000"/>
                          </a:solidFill>
                          <a:effectLst/>
                        </a:rPr>
                        <a:t>Kurzeme</a:t>
                      </a:r>
                      <a:endParaRPr lang="lv-LV" sz="1400" b="1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>
                          <a:solidFill>
                            <a:sysClr val="windowText" lastClr="000000"/>
                          </a:solidFill>
                          <a:effectLst/>
                        </a:rPr>
                        <a:t>Zemgale</a:t>
                      </a:r>
                      <a:endParaRPr lang="lv-LV" sz="1400" b="1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Latgale</a:t>
                      </a:r>
                      <a:endParaRPr lang="lv-LV" sz="1400" b="1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1995.g.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169  +50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101min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77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70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119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1996..g.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173  +45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128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95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60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115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1997.g.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161  +4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157max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99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78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86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1998.g.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179  +23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156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91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49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94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1999.g.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173  +23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148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70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39min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124max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2000.g.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167  +37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130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85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110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110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2001.g.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166  +42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124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77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124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112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2002.g.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176  +41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135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106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124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76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2003.g.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167  +38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129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106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129max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75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2004.g.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179  +52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127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90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111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71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2005.g.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184 +70mx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114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107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100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85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2006.g.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173  +34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138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106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100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80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2007.g.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162  +33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129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122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107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71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2008.g.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151 +18min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133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130max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93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79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2009.g.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173  +54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119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115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102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67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2010.g.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160 +34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118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121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126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62 min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2011.g.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FF00FF"/>
                          </a:highlight>
                        </a:rPr>
                        <a:t>176+57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00"/>
                          </a:highlight>
                        </a:rPr>
                        <a:t>118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73min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  <a:highlight>
                            <a:srgbClr val="00FFFF"/>
                          </a:highlight>
                        </a:rPr>
                        <a:t>119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87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76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KOPĀ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2890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1794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1670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>
                          <a:solidFill>
                            <a:sysClr val="windowText" lastClr="000000"/>
                          </a:solidFill>
                          <a:effectLst/>
                        </a:rPr>
                        <a:t>1541</a:t>
                      </a:r>
                      <a:endParaRPr lang="lv-LV" sz="12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lv-LV" sz="1200" dirty="0">
                          <a:solidFill>
                            <a:sysClr val="windowText" lastClr="000000"/>
                          </a:solidFill>
                          <a:effectLst/>
                        </a:rPr>
                        <a:t>1523</a:t>
                      </a:r>
                      <a:endParaRPr lang="lv-LV" sz="1200" dirty="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23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u="sng" dirty="0" smtClean="0"/>
              <a:t>Jaunais formāts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lv-LV" dirty="0" smtClean="0"/>
              <a:t>Sacensības starptautiskā mērogā</a:t>
            </a:r>
          </a:p>
          <a:p>
            <a:r>
              <a:rPr lang="lv-LV" dirty="0" smtClean="0"/>
              <a:t>Savā starpā spēkiem mērosies Baltijas valstu izlases: </a:t>
            </a:r>
            <a:r>
              <a:rPr lang="lv-LV" b="1" dirty="0" smtClean="0"/>
              <a:t>Latvija, Lietuva un Igaunija</a:t>
            </a:r>
          </a:p>
          <a:p>
            <a:r>
              <a:rPr lang="lv-LV" dirty="0" smtClean="0"/>
              <a:t>Papildus intriga</a:t>
            </a:r>
          </a:p>
          <a:p>
            <a:r>
              <a:rPr lang="lv-LV" dirty="0" smtClean="0"/>
              <a:t>Iespēja pacelt sacensības </a:t>
            </a:r>
          </a:p>
          <a:p>
            <a:pPr marL="0" indent="0">
              <a:buNone/>
            </a:pPr>
            <a:r>
              <a:rPr lang="lv-LV" dirty="0"/>
              <a:t> </a:t>
            </a:r>
            <a:r>
              <a:rPr lang="lv-LV" dirty="0" smtClean="0"/>
              <a:t>   jaunā līmenī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43997"/>
            <a:ext cx="2957575" cy="1297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323" y="3212976"/>
            <a:ext cx="3528392" cy="326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u="sng" dirty="0" smtClean="0"/>
              <a:t>Prezidents apstiprina dalību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Iesaistīsies arī Prezidenta kanceleja</a:t>
            </a:r>
          </a:p>
          <a:p>
            <a:r>
              <a:rPr lang="lv-LV" dirty="0" smtClean="0"/>
              <a:t>Andris Bērziņš</a:t>
            </a:r>
            <a:r>
              <a:rPr lang="lv-LV" dirty="0" smtClean="0"/>
              <a:t> apstiprinājis savu dalību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43997"/>
            <a:ext cx="2957575" cy="12973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24944"/>
            <a:ext cx="4279728" cy="367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0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u="sng" dirty="0" smtClean="0"/>
              <a:t>Balvu fonds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Šogad pievilcīgs balvu fonds uzvarētājiem</a:t>
            </a:r>
          </a:p>
          <a:p>
            <a:r>
              <a:rPr lang="lv-LV" dirty="0" smtClean="0"/>
              <a:t>Apbalvoti tiks uzvarētāji, kā arī A un B normatīvu izpildījušie sportisti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458553"/>
            <a:ext cx="4572000" cy="3219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43997"/>
            <a:ext cx="2957575" cy="129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b="1" u="sng" dirty="0" smtClean="0"/>
              <a:t>Iespēja izpildīt normatīvus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Iespēja kvalificēties Olimpiskajām spēlēm</a:t>
            </a:r>
          </a:p>
          <a:p>
            <a:r>
              <a:rPr lang="lv-LV" dirty="0" smtClean="0"/>
              <a:t>Iespēja kvalificēties Eiropas čempionātam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43997"/>
            <a:ext cx="2957575" cy="12973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80928"/>
            <a:ext cx="542367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b="1" u="sng" dirty="0" smtClean="0"/>
              <a:t>Organizatori:</a:t>
            </a:r>
            <a:endParaRPr lang="en-US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220069"/>
            <a:ext cx="2376264" cy="1704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52" y="1412776"/>
            <a:ext cx="2232248" cy="1255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85537"/>
            <a:ext cx="1638660" cy="122338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2625" y="27332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lv-LV" b="1" u="sng" dirty="0" smtClean="0"/>
              <a:t>Atbalstītāji:</a:t>
            </a:r>
            <a:endParaRPr lang="en-US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4" y="3819916"/>
            <a:ext cx="2872557" cy="1260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669199"/>
            <a:ext cx="1663581" cy="1561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154" y="3501829"/>
            <a:ext cx="2521554" cy="18962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56424"/>
            <a:ext cx="1609568" cy="8249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469839"/>
            <a:ext cx="1296144" cy="9008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514839"/>
            <a:ext cx="1705192" cy="9592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517232"/>
            <a:ext cx="1310938" cy="8979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589240"/>
            <a:ext cx="2304256" cy="82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332</Words>
  <Application>Microsoft Office PowerPoint</Application>
  <PresentationFormat>On-screen Show (4:3)</PresentationFormat>
  <Paragraphs>173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Sacensības notiks 18. reizi</vt:lpstr>
      <vt:lpstr>Izcilākie sacensību sportisti</vt:lpstr>
      <vt:lpstr>Līdzšinējais formāts</vt:lpstr>
      <vt:lpstr>Jaunais formāts</vt:lpstr>
      <vt:lpstr>Prezidents apstiprina dalību</vt:lpstr>
      <vt:lpstr>Balvu fonds</vt:lpstr>
      <vt:lpstr>Iespēja izpildīt normatīvus</vt:lpstr>
      <vt:lpstr>Organizatori:</vt:lpstr>
      <vt:lpstr>Pasākuma atspoguļošana</vt:lpstr>
      <vt:lpstr>Sacensībām mājas lapa</vt:lpstr>
      <vt:lpstr>Sportiskā atmosfēra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Andris Akmentins</dc:creator>
  <cp:lastModifiedBy>Andris Akmentins</cp:lastModifiedBy>
  <cp:revision>13</cp:revision>
  <dcterms:created xsi:type="dcterms:W3CDTF">2012-04-23T18:58:03Z</dcterms:created>
  <dcterms:modified xsi:type="dcterms:W3CDTF">2012-04-24T08:39:08Z</dcterms:modified>
</cp:coreProperties>
</file>